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B1366-174B-4C62-A2E8-DC94ADD6F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EE15298-5475-4FFA-8ADE-0AF452DC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A6452C-E2DA-492B-BDCE-83077D67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6CD89B-3B97-41F8-9348-9A67F181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D72866-5369-4BCE-9AD8-F1965C71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17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D351A5-6615-4B20-9940-5D1D572D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D53FCC4-8350-4BCA-B121-A3DACDC1A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6750D1-A37B-4374-B34C-6892A320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03CFD27-0C81-4D92-A6B0-02670C1F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91EAA1-A6EE-4309-89C4-92F00E04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193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546ED07-CF66-4528-A84E-A5871C52C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82BED60-3928-4EF7-9F64-9EDF6123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F9DD2F1-63C4-4632-8A68-AFD9D607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FAF185-E13B-4CD9-AB48-FB9107F3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465F80-D0AE-4614-BCCD-AE7C113D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561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90861E-8C28-4116-9DC0-4ED70CCA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36E48A-46F7-4953-A1BD-F99295B05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8CA08F-B7AF-4977-BD8D-92F2B6FE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0B7F17-72A7-4598-8479-78671176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6C4EF46-131A-43E0-AE5D-D97FD45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65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8ADD4E-5E23-49A8-AA4C-4FC6BC23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A93790-0660-4280-BB87-3C2A770B3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F063EE-9276-4870-BF86-7C6ADDE1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B21156-7E0C-4A1C-96DA-30B8FA28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75280F-A263-469E-8C1F-EA23DDB3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224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89155F-AE8F-414E-8969-48B57104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4E6735-205D-42C8-924C-88730ECA6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481C92E-7DA9-4546-B262-96A870828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2D484BD-F1B8-4094-BADA-099A52CA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17D20BA-B3F1-48FB-AB52-87FE0DC0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2B01BF0-F4B5-4B14-AD2F-96504D0D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614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6057B4-ACF0-4BC7-8D98-92C4426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B945C02-88C2-402C-96B9-ADA2F06DF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4F2F6DC-23F1-4CE4-AD78-D1679F78A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70AA2A8-DC93-40BA-901B-B788D3C25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A1A5208-BD24-4698-A5FB-B715DF944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2E4CAC7-A54A-4DC4-9411-5FEC2296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1B236DC-19EF-4F53-A048-AF6A783E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B186A4C-1336-4DDF-A6CE-BACA940F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834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D33F31-B8D8-495D-B297-146E6622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4D66786-8243-446F-A6F8-1F9FDFA3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C5ED215-8859-4283-9A8E-83BD6607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249B465-3278-4A70-8617-AE099D7C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26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CCB1B06-F6CD-4D98-B4BA-C9F05C6A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A369A4F-6EC7-4AC9-ABDF-714CE318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269EEE6-0375-43B0-B944-43CEA241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184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9DA352-E007-442A-B111-C58548E7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F40A12-4FB3-4145-82CD-01E9E5FF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719A6FA-AA5B-4C51-B0DD-9F325AC34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D00966-7955-4B3B-B0F9-DEA3B998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33109C5-D2D4-4CDF-9642-5036AB68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B7C5FB3-0805-4447-A276-CABAED04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358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B016FD-2CEA-4EA3-9708-547A3338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421A80E-B7C2-4E80-9638-B1352950E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9E4C8F-CE67-44B9-85F3-7E21261CC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8B95634-0118-4D59-80F6-1DEDA602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B41343F-A16D-4320-B452-E05C616C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5519A0-BFDC-4233-8BAB-1F02C6AD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820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DEA1D72-EE35-4066-B2C2-ECD8A515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E78CA8-9DDB-495D-9077-81F27186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FDB599-C36E-490B-9981-91100FDA2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8E3E-8377-447D-B0C3-98BD9D50F53C}" type="datetimeFigureOut">
              <a:rPr lang="hu-HU" smtClean="0"/>
              <a:t>2020.05.20.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DF6CFC-6B68-4800-A275-FA36EE4BD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12473E-C1C8-4262-8C71-02CD62ED1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0269F-10DC-474F-A91B-56374436163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409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444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89D5C194-D11A-4C6E-AAB9-E84F4132C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657" y="3767522"/>
            <a:ext cx="9966960" cy="1560320"/>
          </a:xfrm>
        </p:spPr>
        <p:txBody>
          <a:bodyPr>
            <a:normAutofit/>
          </a:bodyPr>
          <a:lstStyle/>
          <a:p>
            <a:r>
              <a:rPr lang="hu-HU" sz="5800" dirty="0">
                <a:solidFill>
                  <a:srgbClr val="344453"/>
                </a:solidFill>
              </a:rPr>
              <a:t>My City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76E054F-439D-441F-811F-28C8A9E96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207" y="4887020"/>
            <a:ext cx="8767860" cy="440822"/>
          </a:xfrm>
        </p:spPr>
        <p:txBody>
          <a:bodyPr>
            <a:noAutofit/>
          </a:bodyPr>
          <a:lstStyle/>
          <a:p>
            <a:endParaRPr lang="hu-HU" sz="2200" dirty="0">
              <a:solidFill>
                <a:srgbClr val="344453"/>
              </a:solidFill>
            </a:endParaRPr>
          </a:p>
          <a:p>
            <a:r>
              <a:rPr lang="hu-HU" sz="2200" dirty="0">
                <a:solidFill>
                  <a:srgbClr val="344453"/>
                </a:solidFill>
              </a:rPr>
              <a:t>Budapest</a:t>
            </a:r>
          </a:p>
          <a:p>
            <a:r>
              <a:rPr lang="hu-HU" sz="2200" dirty="0">
                <a:solidFill>
                  <a:srgbClr val="344453"/>
                </a:solidFill>
              </a:rPr>
              <a:t>Bagaméry Zaránd 6.b</a:t>
            </a:r>
          </a:p>
        </p:txBody>
      </p:sp>
      <p:pic>
        <p:nvPicPr>
          <p:cNvPr id="5" name="Kép 4" descr="A képen víz, kültéri, hegy, természet látható&#10;&#10;Automatikusan generált leírás">
            <a:extLst>
              <a:ext uri="{FF2B5EF4-FFF2-40B4-BE49-F238E27FC236}">
                <a16:creationId xmlns:a16="http://schemas.microsoft.com/office/drawing/2014/main" id="{0263278D-D6AA-4AEF-A926-0168D32A2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 r="1" b="1425"/>
          <a:stretch/>
        </p:blipFill>
        <p:spPr>
          <a:xfrm>
            <a:off x="318868" y="481345"/>
            <a:ext cx="11704320" cy="3764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4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36">
        <p14:reveal/>
      </p:transition>
    </mc:Choice>
    <mc:Fallback xmlns="">
      <p:transition spd="slow" advTm="2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2EEC61-260B-44EE-B622-C7FF2817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200" dirty="0">
                <a:latin typeface="+mn-lt"/>
              </a:rPr>
              <a:t>I live in Budapest, the capital of Hungary.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6520B5-D0EC-4488-9462-61532E21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200" dirty="0"/>
              <a:t>The Hungarian Parliament Building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endParaRPr lang="hu-HU" sz="24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EB590F7-1441-4864-9086-55B13D687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200" dirty="0"/>
              <a:t>1.752 million people live here.</a:t>
            </a:r>
          </a:p>
          <a:p>
            <a:pPr algn="just"/>
            <a:r>
              <a:rPr lang="hu-HU" sz="2200" dirty="0"/>
              <a:t>There are lots of interesting things in Budapest.</a:t>
            </a:r>
          </a:p>
          <a:p>
            <a:pPr algn="just"/>
            <a:r>
              <a:rPr lang="hu-HU" sz="2200" dirty="0"/>
              <a:t>One of these is the House of the Country.</a:t>
            </a:r>
          </a:p>
          <a:p>
            <a:pPr algn="just"/>
            <a:r>
              <a:rPr lang="hu-HU" sz="2200" dirty="0"/>
              <a:t>The Parliament has meetings here.</a:t>
            </a:r>
          </a:p>
        </p:txBody>
      </p:sp>
      <p:pic>
        <p:nvPicPr>
          <p:cNvPr id="6" name="Kép 5" descr="A képen kültéri, épület, víz, csónak látható&#10;&#10;Automatikusan generált leírás">
            <a:extLst>
              <a:ext uri="{FF2B5EF4-FFF2-40B4-BE49-F238E27FC236}">
                <a16:creationId xmlns:a16="http://schemas.microsoft.com/office/drawing/2014/main" id="{6EF28C19-CAD5-4BF5-896F-C61546E77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806818"/>
            <a:ext cx="6858000" cy="3858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980066"/>
      </p:ext>
    </p:extLst>
  </p:cSld>
  <p:clrMapOvr>
    <a:masterClrMapping/>
  </p:clrMapOvr>
  <p:transition spd="slow" advTm="1234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Kép 3" descr="A képen kültéri, épület, elülső, nagyon nagy látható&#10;&#10;Automatikusan generált leírás">
            <a:extLst>
              <a:ext uri="{FF2B5EF4-FFF2-40B4-BE49-F238E27FC236}">
                <a16:creationId xmlns:a16="http://schemas.microsoft.com/office/drawing/2014/main" id="{8B88F14D-A533-46D8-83F3-101CF841C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FE319F7-DAC0-472C-817E-F3DD3CE0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  <a:latin typeface="+mn-lt"/>
              </a:rPr>
              <a:t>There is a Zoo in Budapest, with many animals. </a:t>
            </a:r>
            <a:br>
              <a:rPr lang="en-US" sz="2200" dirty="0">
                <a:solidFill>
                  <a:srgbClr val="FFFFFF"/>
                </a:solidFill>
                <a:latin typeface="+mn-lt"/>
              </a:rPr>
            </a:br>
            <a:br>
              <a:rPr lang="en-US" sz="2200" dirty="0">
                <a:solidFill>
                  <a:srgbClr val="FFFFFF"/>
                </a:solidFill>
                <a:latin typeface="+mn-lt"/>
              </a:rPr>
            </a:br>
            <a:r>
              <a:rPr lang="en-US" sz="2200" dirty="0">
                <a:solidFill>
                  <a:srgbClr val="FFFFFF"/>
                </a:solidFill>
                <a:latin typeface="+mn-lt"/>
              </a:rPr>
              <a:t>There are museums, theatres and cinemas in Budapest. </a:t>
            </a:r>
            <a:br>
              <a:rPr lang="en-US" sz="2200" dirty="0">
                <a:solidFill>
                  <a:srgbClr val="FFFFFF"/>
                </a:solidFill>
                <a:latin typeface="+mn-lt"/>
              </a:rPr>
            </a:br>
            <a:br>
              <a:rPr lang="en-US" sz="2200" dirty="0">
                <a:solidFill>
                  <a:srgbClr val="FFFFFF"/>
                </a:solidFill>
                <a:latin typeface="+mn-lt"/>
              </a:rPr>
            </a:br>
            <a:r>
              <a:rPr lang="en-US" sz="2200" dirty="0">
                <a:solidFill>
                  <a:srgbClr val="FFFFFF"/>
                </a:solidFill>
                <a:latin typeface="+mn-lt"/>
              </a:rPr>
              <a:t>Budapest ha</a:t>
            </a:r>
            <a:r>
              <a:rPr lang="hu-HU" sz="2200" dirty="0">
                <a:solidFill>
                  <a:srgbClr val="FFFFFF"/>
                </a:solidFill>
                <a:latin typeface="+mn-lt"/>
              </a:rPr>
              <a:t>s a</a:t>
            </a:r>
            <a:r>
              <a:rPr lang="en-US" sz="2200" dirty="0">
                <a:solidFill>
                  <a:srgbClr val="FFFFFF"/>
                </a:solidFill>
                <a:latin typeface="+mn-lt"/>
              </a:rPr>
              <a:t> Circus too.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306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516">
        <p159:morph option="byObject"/>
      </p:transition>
    </mc:Choice>
    <mc:Fallback xmlns="">
      <p:transition spd="slow" advTm="6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6FBA9-D2D9-417C-893F-7F9A00C6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84" y="918069"/>
            <a:ext cx="3455504" cy="1325563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latin typeface="+mn-lt"/>
              </a:rPr>
              <a:t>The Danube flows through  the city. </a:t>
            </a:r>
            <a:br>
              <a:rPr lang="hu-HU" sz="2400" dirty="0">
                <a:latin typeface="+mn-lt"/>
              </a:rPr>
            </a:br>
            <a:r>
              <a:rPr lang="hu-HU" sz="2400" dirty="0">
                <a:latin typeface="+mn-lt"/>
              </a:rPr>
              <a:t>There are several bridges over the Danube:</a:t>
            </a:r>
            <a:br>
              <a:rPr lang="hu-HU" sz="2200" dirty="0"/>
            </a:br>
            <a:endParaRPr lang="hu-HU" sz="2200" dirty="0"/>
          </a:p>
        </p:txBody>
      </p:sp>
      <p:pic>
        <p:nvPicPr>
          <p:cNvPr id="5" name="Tartalom helye 4" descr="A képen kültéri, víz, épület, híd látható&#10;&#10;Automatikusan generált leírás">
            <a:extLst>
              <a:ext uri="{FF2B5EF4-FFF2-40B4-BE49-F238E27FC236}">
                <a16:creationId xmlns:a16="http://schemas.microsoft.com/office/drawing/2014/main" id="{E36A275F-D3EE-480D-8194-6DB87A869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80" y="1863242"/>
            <a:ext cx="6946936" cy="4351338"/>
          </a:xfr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F58B9FF-28DB-4B8B-96E2-949D7EBC6D7E}"/>
              </a:ext>
            </a:extLst>
          </p:cNvPr>
          <p:cNvSpPr/>
          <p:nvPr/>
        </p:nvSpPr>
        <p:spPr>
          <a:xfrm>
            <a:off x="596784" y="199666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/>
          </a:p>
          <a:p>
            <a:r>
              <a:rPr lang="hu-HU" sz="2200" dirty="0"/>
              <a:t>Árpád Bridge, </a:t>
            </a:r>
          </a:p>
          <a:p>
            <a:r>
              <a:rPr lang="hu-HU" sz="2200" dirty="0"/>
              <a:t>Margaret Bridge, </a:t>
            </a:r>
          </a:p>
          <a:p>
            <a:r>
              <a:rPr lang="hu-HU" sz="2200" dirty="0"/>
              <a:t>Széchenyi Chain Bridge, </a:t>
            </a:r>
          </a:p>
          <a:p>
            <a:r>
              <a:rPr lang="hu-HU" sz="2200" dirty="0"/>
              <a:t>Elisabeth Bridge, </a:t>
            </a:r>
          </a:p>
          <a:p>
            <a:r>
              <a:rPr lang="hu-HU" sz="2200" dirty="0"/>
              <a:t>Liberty Bridge, </a:t>
            </a:r>
          </a:p>
          <a:p>
            <a:r>
              <a:rPr lang="hu-HU" sz="2200" dirty="0"/>
              <a:t>Megyeri Bridge, </a:t>
            </a:r>
          </a:p>
          <a:p>
            <a:r>
              <a:rPr lang="hu-HU" sz="2200" dirty="0"/>
              <a:t>Petőfi Bridge, </a:t>
            </a:r>
          </a:p>
          <a:p>
            <a:r>
              <a:rPr lang="hu-HU" sz="2200" dirty="0"/>
              <a:t>Rákóczi Bridge.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6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741">
        <p:dissolve/>
      </p:transition>
    </mc:Choice>
    <mc:Fallback xmlns="">
      <p:transition spd="slow" advTm="1174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D827F6-C9D9-45D1-9E2E-CD696C83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n-lt"/>
              </a:rPr>
              <a:t>There are lots of shops, plazas and department stores.</a:t>
            </a:r>
            <a:br>
              <a:rPr lang="hu-HU" sz="2200" dirty="0"/>
            </a:br>
            <a:endParaRPr lang="hu-HU" sz="22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295B810-0F2F-43C8-A445-411FDAACD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62" y="1160415"/>
            <a:ext cx="4572000" cy="3035808"/>
          </a:xfrm>
        </p:spPr>
      </p:pic>
      <p:pic>
        <p:nvPicPr>
          <p:cNvPr id="7" name="Kép 6" descr="A képen épület, út, kültéri, utca látható&#10;&#10;Automatikusan generált leírás">
            <a:extLst>
              <a:ext uri="{FF2B5EF4-FFF2-40B4-BE49-F238E27FC236}">
                <a16:creationId xmlns:a16="http://schemas.microsoft.com/office/drawing/2014/main" id="{DF82A762-7DD1-4977-9DC9-38C3D7DEB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81" y="2462344"/>
            <a:ext cx="6096000" cy="4333875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9A97D893-DEB3-405E-89BB-682BE26BACB4}"/>
              </a:ext>
            </a:extLst>
          </p:cNvPr>
          <p:cNvSpPr/>
          <p:nvPr/>
        </p:nvSpPr>
        <p:spPr>
          <a:xfrm>
            <a:off x="838200" y="135434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dirty="0"/>
              <a:t>Transport in Budapest is very complex. </a:t>
            </a:r>
          </a:p>
          <a:p>
            <a:r>
              <a:rPr lang="hu-HU" sz="2200" dirty="0"/>
              <a:t>There are metros, buses, trams, taxis and cars in the city.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42575"/>
      </p:ext>
    </p:extLst>
  </p:cSld>
  <p:clrMapOvr>
    <a:masterClrMapping/>
  </p:clrMapOvr>
  <p:transition spd="slow" advTm="1077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DE3A61B-C160-4E10-8AD5-2E6C0E0459DE}"/>
              </a:ext>
            </a:extLst>
          </p:cNvPr>
          <p:cNvSpPr/>
          <p:nvPr/>
        </p:nvSpPr>
        <p:spPr>
          <a:xfrm>
            <a:off x="834887" y="225084"/>
            <a:ext cx="58044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sz="2200" dirty="0"/>
              <a:t>Heroes’ Square is very famous. There are 17 statues and 3 big ones.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100" name="Picture 4" descr="Nemzeti Örökség Intézete - Hősök tere">
            <a:extLst>
              <a:ext uri="{FF2B5EF4-FFF2-40B4-BE49-F238E27FC236}">
                <a16:creationId xmlns:a16="http://schemas.microsoft.com/office/drawing/2014/main" id="{3B3BDE96-65FA-47CF-945B-6A191243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12" y="225084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D4BB39C-CF48-4A0D-AAD3-0352FD669902}"/>
              </a:ext>
            </a:extLst>
          </p:cNvPr>
          <p:cNvSpPr/>
          <p:nvPr/>
        </p:nvSpPr>
        <p:spPr>
          <a:xfrm>
            <a:off x="5532999" y="227945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200" dirty="0"/>
              <a:t>The City Park is a big park. Children can go to the Crescent Park. People can train and run and they can also cycle. And there’s a lake, too. There are good restaurants, so you can spend the whole day here.</a:t>
            </a:r>
          </a:p>
          <a:p>
            <a:pPr algn="just"/>
            <a:endParaRPr lang="hu-HU" sz="22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FB8F841-3490-46A2-9795-AB468CFFDDD9}"/>
              </a:ext>
            </a:extLst>
          </p:cNvPr>
          <p:cNvSpPr/>
          <p:nvPr/>
        </p:nvSpPr>
        <p:spPr>
          <a:xfrm>
            <a:off x="834887" y="4771797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200" dirty="0"/>
              <a:t>There are lots of spas and swimming pools in Budapest. </a:t>
            </a:r>
          </a:p>
          <a:p>
            <a:pPr algn="just"/>
            <a:r>
              <a:rPr lang="hu-HU" sz="2200" dirty="0"/>
              <a:t>This is Széchenyi Bath. It is a big thermal spa.</a:t>
            </a:r>
          </a:p>
        </p:txBody>
      </p:sp>
      <p:pic>
        <p:nvPicPr>
          <p:cNvPr id="4102" name="Picture 6" descr="Ezt a lyukas lángost tervezte a japán sztárépítész a Városligetbe ...">
            <a:extLst>
              <a:ext uri="{FF2B5EF4-FFF2-40B4-BE49-F238E27FC236}">
                <a16:creationId xmlns:a16="http://schemas.microsoft.com/office/drawing/2014/main" id="{D3BA6D76-945C-459E-8D7C-6F64008E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44" y="2279455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zéchenyi Gyógyfürdő | Széchenyi fürdő | termalfurdo.hu">
            <a:extLst>
              <a:ext uri="{FF2B5EF4-FFF2-40B4-BE49-F238E27FC236}">
                <a16:creationId xmlns:a16="http://schemas.microsoft.com/office/drawing/2014/main" id="{2E75E1EC-2891-481B-85C8-D350D412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12" y="454659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91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856">
        <p14:honeycomb/>
      </p:transition>
    </mc:Choice>
    <mc:Fallback xmlns="">
      <p:transition spd="slow" advTm="20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41609E8C-58F5-485B-8F9A-AA69CA26BC19}"/>
              </a:ext>
            </a:extLst>
          </p:cNvPr>
          <p:cNvSpPr/>
          <p:nvPr/>
        </p:nvSpPr>
        <p:spPr>
          <a:xfrm>
            <a:off x="1120726" y="784666"/>
            <a:ext cx="62226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dirty="0"/>
              <a:t>There are 3 famous hills in Budapest: János Hill, Széchenyi Hill and Gellért Hill.</a:t>
            </a:r>
          </a:p>
          <a:p>
            <a:pPr algn="just"/>
            <a:endParaRPr lang="hu-HU" sz="2200" dirty="0"/>
          </a:p>
          <a:p>
            <a:pPr algn="just"/>
            <a:r>
              <a:rPr lang="hu-HU" sz="2200" dirty="0"/>
              <a:t>The Statue of Liberty is a statue of a large female figure located on Gellért Hill, in Citadella fort.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EE3B627-FECC-4698-B30C-019DD6BC3E25}"/>
              </a:ext>
            </a:extLst>
          </p:cNvPr>
          <p:cNvSpPr/>
          <p:nvPr/>
        </p:nvSpPr>
        <p:spPr>
          <a:xfrm>
            <a:off x="1120726" y="442969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200" dirty="0"/>
              <a:t>One of the Danube’s islands is Margaret Island. Here you can walk, cycle, see the mini Zoo or rent a four-wheel bicycle.</a:t>
            </a:r>
          </a:p>
        </p:txBody>
      </p:sp>
      <p:pic>
        <p:nvPicPr>
          <p:cNvPr id="5124" name="Picture 4" descr="A kirándulni vágyókat szebbnél szebb túrautak, várak, látnivalók ...">
            <a:extLst>
              <a:ext uri="{FF2B5EF4-FFF2-40B4-BE49-F238E27FC236}">
                <a16:creationId xmlns:a16="http://schemas.microsoft.com/office/drawing/2014/main" id="{D97EDAC2-B5DF-4A1E-827A-EC09971B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35" y="435165"/>
            <a:ext cx="3715208" cy="27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nta László: Maradjon tündérkert a Margitsziget! | Mandiner">
            <a:extLst>
              <a:ext uri="{FF2B5EF4-FFF2-40B4-BE49-F238E27FC236}">
                <a16:creationId xmlns:a16="http://schemas.microsoft.com/office/drawing/2014/main" id="{42435E9B-62D0-4068-BE7B-099394AB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71" y="4429691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ringóhintó - gyerekprogramok, gyerekprogram, gyerekprogramok ...">
            <a:extLst>
              <a:ext uri="{FF2B5EF4-FFF2-40B4-BE49-F238E27FC236}">
                <a16:creationId xmlns:a16="http://schemas.microsoft.com/office/drawing/2014/main" id="{5432042E-5B99-4E36-A4D8-A208BD846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45" y="514406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7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919">
        <p14:flip dir="r"/>
      </p:transition>
    </mc:Choice>
    <mc:Fallback xmlns="">
      <p:transition spd="slow" advTm="18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B8724460-BEDB-4017-AB30-0F9424EB062B}"/>
              </a:ext>
            </a:extLst>
          </p:cNvPr>
          <p:cNvSpPr/>
          <p:nvPr/>
        </p:nvSpPr>
        <p:spPr>
          <a:xfrm>
            <a:off x="921146" y="355540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200" kern="1200" dirty="0">
                <a:ea typeface="+mj-ea"/>
                <a:cs typeface="+mj-cs"/>
              </a:rPr>
              <a:t>L</a:t>
            </a:r>
            <a:r>
              <a:rPr lang="en-US" sz="2200" kern="1200" dirty="0">
                <a:ea typeface="+mj-ea"/>
                <a:cs typeface="+mj-cs"/>
              </a:rPr>
              <a:t>ife on the Pest side is very </a:t>
            </a:r>
            <a:r>
              <a:rPr lang="hu-HU" sz="2200" kern="1200" dirty="0">
                <a:ea typeface="+mj-ea"/>
                <a:cs typeface="+mj-cs"/>
              </a:rPr>
              <a:t>lively and interestin</a:t>
            </a:r>
            <a:r>
              <a:rPr lang="en-US" sz="2200" kern="1200" dirty="0">
                <a:ea typeface="+mj-ea"/>
                <a:cs typeface="+mj-cs"/>
              </a:rPr>
              <a:t>g. There are c</a:t>
            </a:r>
            <a:r>
              <a:rPr lang="hu-HU" sz="2200" kern="1200" dirty="0">
                <a:ea typeface="+mj-ea"/>
                <a:cs typeface="+mj-cs"/>
              </a:rPr>
              <a:t>afés</a:t>
            </a:r>
            <a:r>
              <a:rPr lang="en-US" sz="2200" kern="1200" dirty="0">
                <a:ea typeface="+mj-ea"/>
                <a:cs typeface="+mj-cs"/>
              </a:rPr>
              <a:t>, restaurants and</a:t>
            </a:r>
            <a:r>
              <a:rPr lang="hu-HU" sz="2200" kern="1200" dirty="0">
                <a:ea typeface="+mj-ea"/>
                <a:cs typeface="+mj-cs"/>
              </a:rPr>
              <a:t> a lot of other things to do</a:t>
            </a:r>
            <a:r>
              <a:rPr lang="en-US" sz="2200" kern="1200" dirty="0">
                <a:ea typeface="+mj-ea"/>
                <a:cs typeface="+mj-cs"/>
              </a:rPr>
              <a:t>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D2C9769-0FFE-4720-8979-0A5BE931527C}"/>
              </a:ext>
            </a:extLst>
          </p:cNvPr>
          <p:cNvSpPr/>
          <p:nvPr/>
        </p:nvSpPr>
        <p:spPr>
          <a:xfrm rot="19832568">
            <a:off x="2188960" y="3653014"/>
            <a:ext cx="8174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400" b="1" dirty="0"/>
              <a:t>Budapest consists of 23 districts. My favourite district is the XV.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08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7908">
        <p15:prstTrans prst="origami"/>
      </p:transition>
    </mc:Choice>
    <mc:Fallback xmlns="">
      <p:transition spd="slow" advTm="7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1.5|1.6|1.5|1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|1.9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2.5|3.4|3.1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|3.4|3|1.7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176</TotalTime>
  <Words>356</Words>
  <Application>Microsoft Office PowerPoint</Application>
  <PresentationFormat>Szélesvásznú</PresentationFormat>
  <Paragraphs>38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My City</vt:lpstr>
      <vt:lpstr>I live in Budapest, the capital of Hungary.</vt:lpstr>
      <vt:lpstr> There is a Zoo in Budapest, with many animals.   There are museums, theatres and cinemas in Budapest.   Budapest has a Circus too.  </vt:lpstr>
      <vt:lpstr>The Danube flows through  the city.  There are several bridges over the Danube: </vt:lpstr>
      <vt:lpstr>There are lots of shops, plazas and department stores. 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City</dc:title>
  <dc:creator>Magosi Krisztián</dc:creator>
  <cp:lastModifiedBy>JakabM@sulid.hu</cp:lastModifiedBy>
  <cp:revision>47</cp:revision>
  <dcterms:created xsi:type="dcterms:W3CDTF">2020-05-02T13:40:32Z</dcterms:created>
  <dcterms:modified xsi:type="dcterms:W3CDTF">2020-05-20T14:08:11Z</dcterms:modified>
</cp:coreProperties>
</file>