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9FF"/>
    <a:srgbClr val="E5F5FF"/>
    <a:srgbClr val="E4E7E8"/>
    <a:srgbClr val="FF9966"/>
    <a:srgbClr val="FF0066"/>
    <a:srgbClr val="FF5050"/>
    <a:srgbClr val="FFFFCC"/>
    <a:srgbClr val="FFFFFF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10" autoAdjust="0"/>
  </p:normalViewPr>
  <p:slideViewPr>
    <p:cSldViewPr>
      <p:cViewPr varScale="1">
        <p:scale>
          <a:sx n="105" d="100"/>
          <a:sy n="105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5FFB-3F29-4ACA-BD54-4A1E40A15E5E}" type="datetimeFigureOut">
              <a:rPr lang="hu-HU" smtClean="0"/>
              <a:t>2020.05.04.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E3E0-A48A-47A7-8A4E-0E8C3337AC0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5FFB-3F29-4ACA-BD54-4A1E40A15E5E}" type="datetimeFigureOut">
              <a:rPr lang="hu-HU" smtClean="0"/>
              <a:t>2020.05.04.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E3E0-A48A-47A7-8A4E-0E8C3337AC0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5FFB-3F29-4ACA-BD54-4A1E40A15E5E}" type="datetimeFigureOut">
              <a:rPr lang="hu-HU" smtClean="0"/>
              <a:t>2020.05.04.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E3E0-A48A-47A7-8A4E-0E8C3337AC0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5FFB-3F29-4ACA-BD54-4A1E40A15E5E}" type="datetimeFigureOut">
              <a:rPr lang="hu-HU" smtClean="0"/>
              <a:t>2020.05.04.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E3E0-A48A-47A7-8A4E-0E8C3337AC0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5FFB-3F29-4ACA-BD54-4A1E40A15E5E}" type="datetimeFigureOut">
              <a:rPr lang="hu-HU" smtClean="0"/>
              <a:t>2020.05.04.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E3E0-A48A-47A7-8A4E-0E8C3337AC0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5FFB-3F29-4ACA-BD54-4A1E40A15E5E}" type="datetimeFigureOut">
              <a:rPr lang="hu-HU" smtClean="0"/>
              <a:t>2020.05.04.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E3E0-A48A-47A7-8A4E-0E8C3337AC0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5FFB-3F29-4ACA-BD54-4A1E40A15E5E}" type="datetimeFigureOut">
              <a:rPr lang="hu-HU" smtClean="0"/>
              <a:t>2020.05.04.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E3E0-A48A-47A7-8A4E-0E8C3337AC0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5FFB-3F29-4ACA-BD54-4A1E40A15E5E}" type="datetimeFigureOut">
              <a:rPr lang="hu-HU" smtClean="0"/>
              <a:t>2020.05.04.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E3E0-A48A-47A7-8A4E-0E8C3337AC0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5FFB-3F29-4ACA-BD54-4A1E40A15E5E}" type="datetimeFigureOut">
              <a:rPr lang="hu-HU" smtClean="0"/>
              <a:t>2020.05.04.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E3E0-A48A-47A7-8A4E-0E8C3337AC0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5FFB-3F29-4ACA-BD54-4A1E40A15E5E}" type="datetimeFigureOut">
              <a:rPr lang="hu-HU" smtClean="0"/>
              <a:t>2020.05.04.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E3E0-A48A-47A7-8A4E-0E8C3337AC0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5FFB-3F29-4ACA-BD54-4A1E40A15E5E}" type="datetimeFigureOut">
              <a:rPr lang="hu-HU" smtClean="0"/>
              <a:t>2020.05.04.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E3E0-A48A-47A7-8A4E-0E8C3337AC0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05FFB-3F29-4ACA-BD54-4A1E40A15E5E}" type="datetimeFigureOut">
              <a:rPr lang="hu-HU" smtClean="0"/>
              <a:t>2020.05.04.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3E3E0-A48A-47A7-8A4E-0E8C3337AC01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Fogkefe Napóleon korából | Szent Lukács SPA Den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4689232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0"/>
            <a:ext cx="7920880" cy="1844824"/>
          </a:xfrm>
          <a:solidFill>
            <a:schemeClr val="tx1"/>
          </a:solidFill>
        </p:spPr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</a:rPr>
              <a:t/>
            </a:r>
            <a:br>
              <a:rPr lang="hu-HU" b="1" dirty="0" smtClean="0">
                <a:solidFill>
                  <a:schemeClr val="bg1"/>
                </a:solidFill>
              </a:rPr>
            </a:br>
            <a:r>
              <a:rPr lang="hu-HU" b="1" dirty="0" smtClean="0">
                <a:solidFill>
                  <a:schemeClr val="bg1"/>
                </a:solidFill>
              </a:rPr>
              <a:t>Képek Napóleon életéből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0" y="0"/>
            <a:ext cx="652275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sz="2400" dirty="0" smtClean="0"/>
              <a:t>a</a:t>
            </a:r>
            <a:endParaRPr lang="hu-HU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8492400" y="0"/>
            <a:ext cx="651600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A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11560" y="6488668"/>
            <a:ext cx="792088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                  A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3074" name="Picture 2" descr="1812. Napoleons fatale veldtocht naar Moskou -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620000" cy="5429251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512168"/>
          </a:xfr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>
            <a:normAutofit fontScale="90000"/>
          </a:bodyPr>
          <a:lstStyle/>
          <a:p>
            <a:pPr algn="l"/>
            <a:r>
              <a:rPr lang="hu-HU" sz="2000" dirty="0" smtClean="0"/>
              <a:t>Amikor 1812-ben Napóleon megtámadta Oroszországot, végzetes hibát követett el. A félmilliós seregnek az utánpótlás mellett nagy nehézséget okozott az óriási távolság és a kemény orosz tél. Ráadásul Napóleon Kutuzov tábornok személyében méltó ellenfélre talált. Az oroszok kitértek a döntő ütközet elől, egyre beljebb csalogatva a franciákat az országba. </a:t>
            </a:r>
            <a:endParaRPr lang="hu-HU" sz="2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251520" y="5085184"/>
            <a:ext cx="8424936" cy="14773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hu-HU" dirty="0" smtClean="0"/>
              <a:t>Csak Moszkva közelében, Borogyinónál vették fel a küzdelmet velük. A csata Napóleon győzelmével végződött, aki bár bevonult a kiürített és felégetett Moszkvába, de mivel nem tudta biztosítani hadserege ellátását, hamarosan kénytelen volt elrendelni a visszavonulást. A kegyetlen tél és az oroszok állandó támadásai felőrölték a napóleoni sereget, amelynek csak töredéke vergődött haza.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gradFill flip="none" rotWithShape="1">
            <a:gsLst>
              <a:gs pos="0">
                <a:srgbClr val="EFF9FF">
                  <a:shade val="30000"/>
                  <a:satMod val="115000"/>
                </a:srgbClr>
              </a:gs>
              <a:gs pos="50000">
                <a:srgbClr val="EFF9FF">
                  <a:shade val="67500"/>
                  <a:satMod val="115000"/>
                </a:srgbClr>
              </a:gs>
              <a:gs pos="100000">
                <a:srgbClr val="EFF9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A</a:t>
            </a:r>
          </a:p>
        </p:txBody>
      </p:sp>
      <p:pic>
        <p:nvPicPr>
          <p:cNvPr id="2052" name="Picture 4" descr="Lipcsei csata – Wikipé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7"/>
            <a:ext cx="9144000" cy="5445223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24136"/>
          </a:xfrm>
          <a:gradFill flip="none" rotWithShape="1">
            <a:gsLst>
              <a:gs pos="0">
                <a:srgbClr val="EFF9FF">
                  <a:shade val="30000"/>
                  <a:satMod val="115000"/>
                </a:srgbClr>
              </a:gs>
              <a:gs pos="50000">
                <a:srgbClr val="EFF9FF">
                  <a:shade val="67500"/>
                  <a:satMod val="115000"/>
                </a:srgbClr>
              </a:gs>
              <a:gs pos="100000">
                <a:srgbClr val="EFF9FF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>
            <a:normAutofit fontScale="90000"/>
          </a:bodyPr>
          <a:lstStyle/>
          <a:p>
            <a:pPr algn="l"/>
            <a:r>
              <a:rPr lang="hu-HU" sz="2000" dirty="0" smtClean="0"/>
              <a:t>Európa nagyhatalmai elérkezettnek látták az időt, hogy leszámoljanak Napóleonnal. A döntő ütközetre, a „népek csatájára” 1813-ban Lipcsénél került sor. A következő évben a szövetségesek Párizst is elfoglalták. Napóleont, aki lemondásra kényszerült, Elba szigetére száműzték.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A</a:t>
            </a:r>
            <a:endParaRPr lang="hu-HU" dirty="0"/>
          </a:p>
        </p:txBody>
      </p:sp>
      <p:pic>
        <p:nvPicPr>
          <p:cNvPr id="1026" name="Picture 2" descr="Kult: A vereség szimbóluma: 200 éves Waterloo | hvg.h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470"/>
            <a:ext cx="9143999" cy="6188530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pPr algn="l"/>
            <a:r>
              <a:rPr lang="hu-HU" sz="2000" dirty="0" smtClean="0"/>
              <a:t>Néhány hónap múlva lelkes ünneplés közepette visszatért Franciaországba. Uralma azonban csak száz napig tartott. A nagyhatalmak ismét összefogtak ellene, és 1815 júniusában, Waterloo mellett végleges győzelmet arattak felette.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0" y="-2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     </a:t>
            </a:r>
          </a:p>
          <a:p>
            <a:endParaRPr lang="hu-HU" dirty="0"/>
          </a:p>
          <a:p>
            <a:r>
              <a:rPr lang="hu-HU" dirty="0" smtClean="0"/>
              <a:t>                      A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25602" name="Picture 2" descr="Történelem 6. - IV. A FORRADALMAK ÉS A POLGÁROSODÁS KORA EURÓPÁBAN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6377" y="0"/>
            <a:ext cx="5007623" cy="6858000"/>
          </a:xfrm>
          <a:prstGeom prst="rect">
            <a:avLst/>
          </a:prstGeom>
          <a:noFill/>
        </p:spPr>
      </p:pic>
      <p:pic>
        <p:nvPicPr>
          <p:cNvPr id="25604" name="Picture 4" descr="Dr. Radnai István (állatorvos) - A toll és a fecskendő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61048"/>
            <a:ext cx="3610329" cy="2376264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3600400" cy="331236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hu-HU" sz="2000" dirty="0" smtClean="0"/>
              <a:t>A nagy hódítót az angolok a távoli Szent Ilona szigetére száműzték, azt remélve, hogy onnan már nem tud megszökni. Napóleon itt élt betegen, magányosan, 1821-ben bekövetkezett haláláig. Hamvait Párizsban, az Invalidusok dómjában helyezték örök nyugalomra.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Nap felhők, kék ég Szabad kép - Public Domain Pictu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  <a:latin typeface="Bradley Hand ITC" pitchFamily="66" charset="0"/>
              </a:rPr>
              <a:t>Készítette: Mázás András</a:t>
            </a:r>
            <a:endParaRPr lang="hu-HU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4716016" y="0"/>
            <a:ext cx="4427984" cy="6858000"/>
          </a:xfrm>
          <a:prstGeom prst="rect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hu-HU" dirty="0" smtClean="0"/>
              <a:t>A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10242" name="Picture 2" descr="Bonaparte-ház - Hetedhétorszá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86"/>
            <a:ext cx="5148064" cy="6864085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23928" y="4365104"/>
            <a:ext cx="4701208" cy="1872208"/>
          </a:xfr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pPr algn="l"/>
            <a:r>
              <a:rPr lang="hu-HU" sz="2000" dirty="0" smtClean="0"/>
              <a:t>Bonaparte Napóleon kisnemesi családban született a korzikai Ajaccióban. Párizsban katonai iskolát végzett, ahol kitűnt rátermettségével. A forradalom idején több győztes csatát vezetett az angolok és az osztrákok ellen, így hamarosan tábornok lett.</a:t>
            </a:r>
            <a:endParaRPr lang="hu-HU" sz="2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5508104" y="3140968"/>
            <a:ext cx="3168352" cy="646331"/>
          </a:xfrm>
          <a:prstGeom prst="rect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Emléktábla Napóleon szülőházának falán</a:t>
            </a:r>
            <a:endParaRPr lang="hu-HU" dirty="0"/>
          </a:p>
        </p:txBody>
      </p:sp>
      <p:pic>
        <p:nvPicPr>
          <p:cNvPr id="10246" name="Picture 6" descr="Pásztor Csaba Korzikán | motorostura.h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0648"/>
            <a:ext cx="4176464" cy="2608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The Battle of Pont d'Arcole Painting by Emile Jean Horace Ver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4821" cy="6858000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36904" cy="1786210"/>
          </a:xfr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pPr algn="l"/>
            <a:r>
              <a:rPr lang="hu-HU" sz="2000" dirty="0" smtClean="0"/>
              <a:t>A francia-osztrák háború egyik leghíresebb jelenete Észak-Itáliában, az Arcole melletti hídon zajlott le. A francia hadseregnek a sűrű puskatűzben álló hídon át kellett rohamoznia az ellenséget. A zászlóvivő elesett, a katonák haboztak a záporozó lövedékek közé rontani. Ekkor maga Napóleon kapta fel a zászlót, és vezette rohamra katonáit a hídon. A babonásabb katonák ettől kezdve úgy hitték, hogy Napóleon sebezhetetlen.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5103674"/>
            <a:ext cx="9144000" cy="1754326"/>
          </a:xfrm>
          <a:prstGeom prst="rect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hu-HU" dirty="0" smtClean="0"/>
              <a:t>A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9218" name="Picture 2" descr="Ő volt Bonaparte Napóleon - Cultura.h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22107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5085184"/>
            <a:ext cx="7776864" cy="1498178"/>
          </a:xfr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pPr algn="l"/>
            <a:r>
              <a:rPr lang="hu-HU" sz="2000" dirty="0" smtClean="0"/>
              <a:t>1798-ban már akkora tekintélyre tett szert, hogy a hatalom emberei, ismerve Napóleon becsvágyát, távol tartották Párizstól. 1798-99-ben az angolok elleni egyiptomi hadjáratot vezette. Mielőtt a piramisoknál szétverte az angolokkal szövetséges egyiptomi hadsereget, lelkesítő beszédében így szólt az embereihez: „Katonák! Negyven évszázad tekint le rátok e piramisok csúcsairól!”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5724128" y="0"/>
            <a:ext cx="3419872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hu-HU" dirty="0" smtClean="0"/>
              <a:t>A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8194" name="Picture 2" descr="5136706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39624" cy="6858000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40152" y="260648"/>
            <a:ext cx="2808312" cy="6322714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pPr algn="l"/>
            <a:r>
              <a:rPr lang="hu-HU" sz="2000" dirty="0" smtClean="0"/>
              <a:t>Napóleon 1799 őszén Egyiptomból váratlanul Párizsba érkezett. Tervének megfelelően magához ragadta a hatalmat, Franciaország kormányzását. Első konzulnak neveztette magát, valójában egyeduralkodó lett. Nemcsak zseniális katonának, hanem éles  eszű politikusnak is bizonyult. Békét kötött Angliával és Ausztriával,    a VII. Pius pápával való megegyezés után pedig a francia egyházat az állam szolgálatába állította. 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0" y="0"/>
            <a:ext cx="133164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hu-HU" dirty="0" smtClean="0"/>
              <a:t>             A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7524328" y="0"/>
            <a:ext cx="1619672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hu-HU" dirty="0" smtClean="0"/>
              <a:t>A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7170" name="Picture 2" descr="Société | Le code civ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0"/>
            <a:ext cx="8039859" cy="6858000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5157192"/>
            <a:ext cx="8784976" cy="1512168"/>
          </a:xfrm>
          <a:blipFill>
            <a:blip r:embed="rId2" cstate="print"/>
            <a:tile tx="0" ty="0" sx="100000" sy="100000" flip="none" algn="tl"/>
          </a:blipFill>
          <a:ln w="31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hu-HU" sz="2000" dirty="0" smtClean="0"/>
              <a:t>Napóleon egyik legmaradandóbb alkotása a polgári törvénykönyv, a </a:t>
            </a:r>
            <a:r>
              <a:rPr lang="hu-HU" sz="2000" dirty="0" err="1" smtClean="0"/>
              <a:t>Code</a:t>
            </a:r>
            <a:r>
              <a:rPr lang="hu-HU" sz="2000" dirty="0" smtClean="0"/>
              <a:t> </a:t>
            </a:r>
            <a:r>
              <a:rPr lang="hu-HU" sz="2000" dirty="0" err="1" smtClean="0"/>
              <a:t>Napoléon</a:t>
            </a:r>
            <a:r>
              <a:rPr lang="hu-HU" sz="2000" dirty="0" smtClean="0"/>
              <a:t> volt. Ebben az Emberi és polgári jogok nyilatkozatának szellemében rögzítette a szabadságjogokat, valamint a polgári tulajdonviszonyokat. A jogalkotás az egész világon követendő példa lett. Alapelvei ma is érvényesek. Napóleon erre a művére büszkébb volt, mint sok megnyert csatájára.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ájl:Jacques-Louis David 019.jpg – Wikipé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550791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  <a:gradFill flip="none" rotWithShape="1">
            <a:gsLst>
              <a:gs pos="0">
                <a:srgbClr val="FF9966">
                  <a:shade val="30000"/>
                  <a:satMod val="115000"/>
                </a:srgbClr>
              </a:gs>
              <a:gs pos="50000">
                <a:srgbClr val="FF9966">
                  <a:shade val="67500"/>
                  <a:satMod val="115000"/>
                </a:srgbClr>
              </a:gs>
              <a:gs pos="100000">
                <a:srgbClr val="FF9966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pPr algn="l"/>
            <a:r>
              <a:rPr lang="hu-HU" sz="2000" dirty="0" smtClean="0"/>
              <a:t>Napóleon a hatalom csúcsára érkezett, amikor a párizsi Notre Dame-ban 1804. december 2-án császárrá koronázta magát. Az egykori jakobinus forradalmár pompázatos körülmények között, a római pápa jelenlétében maga helyezte a koronát a saját és felesége fejére.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0" y="4272677"/>
            <a:ext cx="9144000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hu-HU" dirty="0" smtClean="0"/>
              <a:t>A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5157192"/>
            <a:ext cx="8229600" cy="1143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l"/>
            <a:r>
              <a:rPr lang="hu-HU" sz="2000" dirty="0" smtClean="0"/>
              <a:t>Az Anglia és Franciaország között megkötött béke nem volt tartós. A két nagyhatalom eleinte egymás gyarmataira támadt, majd sor került a közvetlen összecsapásra is. A francia és az angol hajóhad 1805-ben a Gibraltárhoz közeli Trafalgárnál ütközött meg. A Nelson vezette angol hajóhad győzött ugyan, de az admirális elesett a harcban.</a:t>
            </a:r>
            <a:endParaRPr lang="hu-HU" sz="2000" dirty="0"/>
          </a:p>
        </p:txBody>
      </p:sp>
      <p:pic>
        <p:nvPicPr>
          <p:cNvPr id="5124" name="Picture 4" descr="A szigetországiak fényes diadala meghiúsította Napóleon tervét | DU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9144000" cy="20313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A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1224136"/>
          </a:xfr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pPr algn="l"/>
            <a:r>
              <a:rPr lang="hu-HU" sz="2000" dirty="0" smtClean="0"/>
              <a:t>A szárazföldön azonban Napóleon verhetetlen volt. Sorra aratta győzelmeit, amelyek elsősorban Ausztriát gyengítették. Ulm, Austerlitz, Jéna, Wagram, s a magyarok számára nem éppen dicsőséges győri csata vagy a spanyol hadjárat győzelmei Napóleont Európa urává tették.</a:t>
            </a:r>
            <a:endParaRPr lang="hu-HU" sz="2000" dirty="0"/>
          </a:p>
        </p:txBody>
      </p:sp>
      <p:pic>
        <p:nvPicPr>
          <p:cNvPr id="4098" name="Picture 2" descr="Tömegsírokra bukkantak Napóleon egyik legnagyobb csatájának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09" y="1704257"/>
            <a:ext cx="9162209" cy="5153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680</Words>
  <Application>Microsoft Office PowerPoint</Application>
  <PresentationFormat>Diavetítés a képernyőre (4:3 oldalarány)</PresentationFormat>
  <Paragraphs>222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Office-téma</vt:lpstr>
      <vt:lpstr> Képek Napóleon életéből</vt:lpstr>
      <vt:lpstr>Bonaparte Napóleon kisnemesi családban született a korzikai Ajaccióban. Párizsban katonai iskolát végzett, ahol kitűnt rátermettségével. A forradalom idején több győztes csatát vezetett az angolok és az osztrákok ellen, így hamarosan tábornok lett.</vt:lpstr>
      <vt:lpstr>A francia-osztrák háború egyik leghíresebb jelenete Észak-Itáliában, az Arcole melletti hídon zajlott le. A francia hadseregnek a sűrű puskatűzben álló hídon át kellett rohamoznia az ellenséget. A zászlóvivő elesett, a katonák haboztak a záporozó lövedékek közé rontani. Ekkor maga Napóleon kapta fel a zászlót, és vezette rohamra katonáit a hídon. A babonásabb katonák ettől kezdve úgy hitték, hogy Napóleon sebezhetetlen.</vt:lpstr>
      <vt:lpstr>1798-ban már akkora tekintélyre tett szert, hogy a hatalom emberei, ismerve Napóleon becsvágyát, távol tartották Párizstól. 1798-99-ben az angolok elleni egyiptomi hadjáratot vezette. Mielőtt a piramisoknál szétverte az angolokkal szövetséges egyiptomi hadsereget, lelkesítő beszédében így szólt az embereihez: „Katonák! Negyven évszázad tekint le rátok e piramisok csúcsairól!”</vt:lpstr>
      <vt:lpstr>Napóleon 1799 őszén Egyiptomból váratlanul Párizsba érkezett. Tervének megfelelően magához ragadta a hatalmat, Franciaország kormányzását. Első konzulnak neveztette magát, valójában egyeduralkodó lett. Nemcsak zseniális katonának, hanem éles  eszű politikusnak is bizonyult. Békét kötött Angliával és Ausztriával,    a VII. Pius pápával való megegyezés után pedig a francia egyházat az állam szolgálatába állította. </vt:lpstr>
      <vt:lpstr>Napóleon egyik legmaradandóbb alkotása a polgári törvénykönyv, a Code Napoléon volt. Ebben az Emberi és polgári jogok nyilatkozatának szellemében rögzítette a szabadságjogokat, valamint a polgári tulajdonviszonyokat. A jogalkotás az egész világon követendő példa lett. Alapelvei ma is érvényesek. Napóleon erre a művére büszkébb volt, mint sok megnyert csatájára.</vt:lpstr>
      <vt:lpstr>Napóleon a hatalom csúcsára érkezett, amikor a párizsi Notre Dame-ban 1804. december 2-án császárrá koronázta magát. Az egykori jakobinus forradalmár pompázatos körülmények között, a római pápa jelenlétében maga helyezte a koronát a saját és felesége fejére.</vt:lpstr>
      <vt:lpstr>Az Anglia és Franciaország között megkötött béke nem volt tartós. A két nagyhatalom eleinte egymás gyarmataira támadt, majd sor került a közvetlen összecsapásra is. A francia és az angol hajóhad 1805-ben a Gibraltárhoz közeli Trafalgárnál ütközött meg. A Nelson vezette angol hajóhad győzött ugyan, de az admirális elesett a harcban.</vt:lpstr>
      <vt:lpstr>A szárazföldön azonban Napóleon verhetetlen volt. Sorra aratta győzelmeit, amelyek elsősorban Ausztriát gyengítették. Ulm, Austerlitz, Jéna, Wagram, s a magyarok számára nem éppen dicsőséges győri csata vagy a spanyol hadjárat győzelmei Napóleont Európa urává tették.</vt:lpstr>
      <vt:lpstr>Amikor 1812-ben Napóleon megtámadta Oroszországot, végzetes hibát követett el. A félmilliós seregnek az utánpótlás mellett nagy nehézséget okozott az óriási távolság és a kemény orosz tél. Ráadásul Napóleon Kutuzov tábornok személyében méltó ellenfélre talált. Az oroszok kitértek a döntő ütközet elől, egyre beljebb csalogatva a franciákat az országba. </vt:lpstr>
      <vt:lpstr>Európa nagyhatalmai elérkezettnek látták az időt, hogy leszámoljanak Napóleonnal. A döntő ütközetre, a „népek csatájára” 1813-ban Lipcsénél került sor. A következő évben a szövetségesek Párizst is elfoglalták. Napóleont, aki lemondásra kényszerült, Elba szigetére száműzték.</vt:lpstr>
      <vt:lpstr>Néhány hónap múlva lelkes ünneplés közepette visszatért Franciaországba. Uralma azonban csak száz napig tartott. A nagyhatalmak ismét összefogtak ellene, és 1815 júniusában, Waterloo mellett végleges győzelmet arattak felette.</vt:lpstr>
      <vt:lpstr>A nagy hódítót az angolok a távoli Szent Ilona szigetére száműzték, azt remélve, hogy onnan már nem tud megszökni. Napóleon itt élt betegen, magányosan, 1821-ben bekövetkezett haláláig. Hamvait Párizsban, az Invalidusok dómjában helyezték örök nyugalomra.</vt:lpstr>
      <vt:lpstr>Készítette: Mázás András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Napóleon életének fontos pillanatai</dc:title>
  <dc:creator>anya</dc:creator>
  <cp:lastModifiedBy>anya</cp:lastModifiedBy>
  <cp:revision>56</cp:revision>
  <dcterms:created xsi:type="dcterms:W3CDTF">2020-05-04T08:27:39Z</dcterms:created>
  <dcterms:modified xsi:type="dcterms:W3CDTF">2020-05-04T12:56:26Z</dcterms:modified>
</cp:coreProperties>
</file>